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B0C7"/>
    <a:srgbClr val="4DEAE1"/>
    <a:srgbClr val="69F9EF"/>
    <a:srgbClr val="4DE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08FEA-7757-4F12-8DB4-90263290D308}" v="1" dt="2025-06-01T12:16:15.712"/>
    <p1510:client id="{F01B9FCB-3B74-4D1F-926D-637EE370280E}" v="2" dt="2025-06-01T12:13:41.7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566" autoAdjust="0"/>
  </p:normalViewPr>
  <p:slideViewPr>
    <p:cSldViewPr snapToGrid="0">
      <p:cViewPr varScale="1">
        <p:scale>
          <a:sx n="50" d="100"/>
          <a:sy n="50" d="100"/>
        </p:scale>
        <p:origin x="40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otaro Ishii" userId="7c4ae37d48ce8dc0" providerId="LiveId" clId="{E9908FEA-7757-4F12-8DB4-90263290D308}"/>
    <pc:docChg chg="addSld delSld modSld">
      <pc:chgData name="Ryotaro Ishii" userId="7c4ae37d48ce8dc0" providerId="LiveId" clId="{E9908FEA-7757-4F12-8DB4-90263290D308}" dt="2025-06-01T12:16:27.693" v="8" actId="47"/>
      <pc:docMkLst>
        <pc:docMk/>
      </pc:docMkLst>
      <pc:sldChg chg="del">
        <pc:chgData name="Ryotaro Ishii" userId="7c4ae37d48ce8dc0" providerId="LiveId" clId="{E9908FEA-7757-4F12-8DB4-90263290D308}" dt="2025-06-01T12:15:30.209" v="0" actId="47"/>
        <pc:sldMkLst>
          <pc:docMk/>
          <pc:sldMk cId="1898871876" sldId="265"/>
        </pc:sldMkLst>
      </pc:sldChg>
      <pc:sldChg chg="del">
        <pc:chgData name="Ryotaro Ishii" userId="7c4ae37d48ce8dc0" providerId="LiveId" clId="{E9908FEA-7757-4F12-8DB4-90263290D308}" dt="2025-06-01T12:16:27.693" v="8" actId="47"/>
        <pc:sldMkLst>
          <pc:docMk/>
          <pc:sldMk cId="856896624" sldId="267"/>
        </pc:sldMkLst>
      </pc:sldChg>
      <pc:sldChg chg="addSp delSp modSp new mod">
        <pc:chgData name="Ryotaro Ishii" userId="7c4ae37d48ce8dc0" providerId="LiveId" clId="{E9908FEA-7757-4F12-8DB4-90263290D308}" dt="2025-06-01T12:16:24.771" v="7" actId="14100"/>
        <pc:sldMkLst>
          <pc:docMk/>
          <pc:sldMk cId="3873095086" sldId="268"/>
        </pc:sldMkLst>
        <pc:spChg chg="del">
          <ac:chgData name="Ryotaro Ishii" userId="7c4ae37d48ce8dc0" providerId="LiveId" clId="{E9908FEA-7757-4F12-8DB4-90263290D308}" dt="2025-06-01T12:16:15.712" v="2"/>
          <ac:spMkLst>
            <pc:docMk/>
            <pc:sldMk cId="3873095086" sldId="268"/>
            <ac:spMk id="3" creationId="{F581E2AE-1422-3694-7485-2591204B7EB8}"/>
          </ac:spMkLst>
        </pc:spChg>
        <pc:picChg chg="add mod">
          <ac:chgData name="Ryotaro Ishii" userId="7c4ae37d48ce8dc0" providerId="LiveId" clId="{E9908FEA-7757-4F12-8DB4-90263290D308}" dt="2025-06-01T12:16:24.771" v="7" actId="14100"/>
          <ac:picMkLst>
            <pc:docMk/>
            <pc:sldMk cId="3873095086" sldId="268"/>
            <ac:picMk id="5" creationId="{3CD1F74A-7671-CE4D-4B94-179D01422634}"/>
          </ac:picMkLst>
        </pc:picChg>
      </pc:sldChg>
    </pc:docChg>
  </pc:docChgLst>
  <pc:docChgLst>
    <pc:chgData name="Ryotaro Ishii" userId="7c4ae37d48ce8dc0" providerId="LiveId" clId="{F01B9FCB-3B74-4D1F-926D-637EE370280E}"/>
    <pc:docChg chg="custSel delSld modSld">
      <pc:chgData name="Ryotaro Ishii" userId="7c4ae37d48ce8dc0" providerId="LiveId" clId="{F01B9FCB-3B74-4D1F-926D-637EE370280E}" dt="2025-06-01T12:13:47.860" v="13" actId="14100"/>
      <pc:docMkLst>
        <pc:docMk/>
      </pc:docMkLst>
      <pc:sldChg chg="addSp delSp modSp mod">
        <pc:chgData name="Ryotaro Ishii" userId="7c4ae37d48ce8dc0" providerId="LiveId" clId="{F01B9FCB-3B74-4D1F-926D-637EE370280E}" dt="2025-06-01T12:13:36.192" v="9" actId="1076"/>
        <pc:sldMkLst>
          <pc:docMk/>
          <pc:sldMk cId="1898871876" sldId="265"/>
        </pc:sldMkLst>
        <pc:picChg chg="add mod">
          <ac:chgData name="Ryotaro Ishii" userId="7c4ae37d48ce8dc0" providerId="LiveId" clId="{F01B9FCB-3B74-4D1F-926D-637EE370280E}" dt="2025-06-01T12:13:36.192" v="9" actId="1076"/>
          <ac:picMkLst>
            <pc:docMk/>
            <pc:sldMk cId="1898871876" sldId="265"/>
            <ac:picMk id="3" creationId="{75EDC49D-4CBB-E9AA-6237-EB2CCD6CE025}"/>
          </ac:picMkLst>
        </pc:picChg>
        <pc:picChg chg="del">
          <ac:chgData name="Ryotaro Ishii" userId="7c4ae37d48ce8dc0" providerId="LiveId" clId="{F01B9FCB-3B74-4D1F-926D-637EE370280E}" dt="2025-06-01T12:13:28.158" v="6" actId="478"/>
          <ac:picMkLst>
            <pc:docMk/>
            <pc:sldMk cId="1898871876" sldId="265"/>
            <ac:picMk id="40" creationId="{406C2A2B-7682-9CD0-770E-DCF07BA2889B}"/>
          </ac:picMkLst>
        </pc:picChg>
      </pc:sldChg>
      <pc:sldChg chg="del">
        <pc:chgData name="Ryotaro Ishii" userId="7c4ae37d48ce8dc0" providerId="LiveId" clId="{F01B9FCB-3B74-4D1F-926D-637EE370280E}" dt="2025-06-01T12:07:41.006" v="0" actId="47"/>
        <pc:sldMkLst>
          <pc:docMk/>
          <pc:sldMk cId="3053549228" sldId="266"/>
        </pc:sldMkLst>
      </pc:sldChg>
      <pc:sldChg chg="addSp delSp modSp mod">
        <pc:chgData name="Ryotaro Ishii" userId="7c4ae37d48ce8dc0" providerId="LiveId" clId="{F01B9FCB-3B74-4D1F-926D-637EE370280E}" dt="2025-06-01T12:13:47.860" v="13" actId="14100"/>
        <pc:sldMkLst>
          <pc:docMk/>
          <pc:sldMk cId="856896624" sldId="267"/>
        </pc:sldMkLst>
        <pc:spChg chg="mod">
          <ac:chgData name="Ryotaro Ishii" userId="7c4ae37d48ce8dc0" providerId="LiveId" clId="{F01B9FCB-3B74-4D1F-926D-637EE370280E}" dt="2025-06-01T12:08:10.555" v="4" actId="207"/>
          <ac:spMkLst>
            <pc:docMk/>
            <pc:sldMk cId="856896624" sldId="267"/>
            <ac:spMk id="3" creationId="{CE1ADDCD-8C72-E824-2D12-E48AB340BB0C}"/>
          </ac:spMkLst>
        </pc:spChg>
        <pc:spChg chg="mod">
          <ac:chgData name="Ryotaro Ishii" userId="7c4ae37d48ce8dc0" providerId="LiveId" clId="{F01B9FCB-3B74-4D1F-926D-637EE370280E}" dt="2025-06-01T12:07:57.746" v="2" actId="14100"/>
          <ac:spMkLst>
            <pc:docMk/>
            <pc:sldMk cId="856896624" sldId="267"/>
            <ac:spMk id="16" creationId="{15FA9D3B-45D6-A756-B537-9B4C2D7D689A}"/>
          </ac:spMkLst>
        </pc:spChg>
        <pc:grpChg chg="mod">
          <ac:chgData name="Ryotaro Ishii" userId="7c4ae37d48ce8dc0" providerId="LiveId" clId="{F01B9FCB-3B74-4D1F-926D-637EE370280E}" dt="2025-06-01T12:07:51.223" v="1" actId="14100"/>
          <ac:grpSpMkLst>
            <pc:docMk/>
            <pc:sldMk cId="856896624" sldId="267"/>
            <ac:grpSpMk id="39" creationId="{FD8D6CBE-3694-42D5-D27C-BE45D7E11F78}"/>
          </ac:grpSpMkLst>
        </pc:grpChg>
        <pc:picChg chg="add mod">
          <ac:chgData name="Ryotaro Ishii" userId="7c4ae37d48ce8dc0" providerId="LiveId" clId="{F01B9FCB-3B74-4D1F-926D-637EE370280E}" dt="2025-06-01T12:13:47.860" v="13" actId="14100"/>
          <ac:picMkLst>
            <pc:docMk/>
            <pc:sldMk cId="856896624" sldId="267"/>
            <ac:picMk id="4" creationId="{75EDC49D-4CBB-E9AA-6237-EB2CCD6CE025}"/>
          </ac:picMkLst>
        </pc:picChg>
        <pc:picChg chg="del mod">
          <ac:chgData name="Ryotaro Ishii" userId="7c4ae37d48ce8dc0" providerId="LiveId" clId="{F01B9FCB-3B74-4D1F-926D-637EE370280E}" dt="2025-06-01T12:13:40.781" v="10" actId="478"/>
          <ac:picMkLst>
            <pc:docMk/>
            <pc:sldMk cId="856896624" sldId="267"/>
            <ac:picMk id="40" creationId="{DF5B50E0-ED76-E83E-E00C-5CC8E6380A50}"/>
          </ac:picMkLst>
        </pc:picChg>
      </pc:sldChg>
    </pc:docChg>
  </pc:docChgLst>
  <pc:docChgLst>
    <pc:chgData name="Ryotaro Ishii" userId="7c4ae37d48ce8dc0" providerId="LiveId" clId="{B8EBD576-FD60-481C-9A3E-BD9F4B74E7C9}"/>
    <pc:docChg chg="undo custSel addSld delSld modSld">
      <pc:chgData name="Ryotaro Ishii" userId="7c4ae37d48ce8dc0" providerId="LiveId" clId="{B8EBD576-FD60-481C-9A3E-BD9F4B74E7C9}" dt="2025-03-30T11:47:38.777" v="1751" actId="47"/>
      <pc:docMkLst>
        <pc:docMk/>
      </pc:docMkLst>
      <pc:sldChg chg="delSp modSp del mod">
        <pc:chgData name="Ryotaro Ishii" userId="7c4ae37d48ce8dc0" providerId="LiveId" clId="{B8EBD576-FD60-481C-9A3E-BD9F4B74E7C9}" dt="2025-03-30T11:47:33.748" v="1750" actId="47"/>
        <pc:sldMkLst>
          <pc:docMk/>
          <pc:sldMk cId="1116101914" sldId="256"/>
        </pc:sldMkLst>
      </pc:sldChg>
      <pc:sldChg chg="del">
        <pc:chgData name="Ryotaro Ishii" userId="7c4ae37d48ce8dc0" providerId="LiveId" clId="{B8EBD576-FD60-481C-9A3E-BD9F4B74E7C9}" dt="2025-03-30T11:47:38.777" v="1751" actId="47"/>
        <pc:sldMkLst>
          <pc:docMk/>
          <pc:sldMk cId="2064098851" sldId="257"/>
        </pc:sldMkLst>
      </pc:sldChg>
      <pc:sldChg chg="del">
        <pc:chgData name="Ryotaro Ishii" userId="7c4ae37d48ce8dc0" providerId="LiveId" clId="{B8EBD576-FD60-481C-9A3E-BD9F4B74E7C9}" dt="2025-03-30T11:47:38.777" v="1751" actId="47"/>
        <pc:sldMkLst>
          <pc:docMk/>
          <pc:sldMk cId="777495657" sldId="259"/>
        </pc:sldMkLst>
      </pc:sldChg>
      <pc:sldChg chg="del">
        <pc:chgData name="Ryotaro Ishii" userId="7c4ae37d48ce8dc0" providerId="LiveId" clId="{B8EBD576-FD60-481C-9A3E-BD9F4B74E7C9}" dt="2025-03-30T11:47:38.777" v="1751" actId="47"/>
        <pc:sldMkLst>
          <pc:docMk/>
          <pc:sldMk cId="661838528" sldId="260"/>
        </pc:sldMkLst>
      </pc:sldChg>
      <pc:sldChg chg="del">
        <pc:chgData name="Ryotaro Ishii" userId="7c4ae37d48ce8dc0" providerId="LiveId" clId="{B8EBD576-FD60-481C-9A3E-BD9F4B74E7C9}" dt="2025-03-30T11:47:38.777" v="1751" actId="47"/>
        <pc:sldMkLst>
          <pc:docMk/>
          <pc:sldMk cId="3185261821" sldId="261"/>
        </pc:sldMkLst>
      </pc:sldChg>
      <pc:sldChg chg="del">
        <pc:chgData name="Ryotaro Ishii" userId="7c4ae37d48ce8dc0" providerId="LiveId" clId="{B8EBD576-FD60-481C-9A3E-BD9F4B74E7C9}" dt="2025-03-30T11:47:38.777" v="1751" actId="47"/>
        <pc:sldMkLst>
          <pc:docMk/>
          <pc:sldMk cId="259176933" sldId="263"/>
        </pc:sldMkLst>
      </pc:sldChg>
      <pc:sldChg chg="modSp del mod">
        <pc:chgData name="Ryotaro Ishii" userId="7c4ae37d48ce8dc0" providerId="LiveId" clId="{B8EBD576-FD60-481C-9A3E-BD9F4B74E7C9}" dt="2025-03-30T11:47:38.777" v="1751" actId="47"/>
        <pc:sldMkLst>
          <pc:docMk/>
          <pc:sldMk cId="2260260808" sldId="264"/>
        </pc:sldMkLst>
      </pc:sldChg>
      <pc:sldChg chg="addSp delSp modSp new mod setBg">
        <pc:chgData name="Ryotaro Ishii" userId="7c4ae37d48ce8dc0" providerId="LiveId" clId="{B8EBD576-FD60-481C-9A3E-BD9F4B74E7C9}" dt="2025-03-30T11:44:45.312" v="1749" actId="14100"/>
        <pc:sldMkLst>
          <pc:docMk/>
          <pc:sldMk cId="1898871876" sldId="265"/>
        </pc:sldMkLst>
      </pc:sldChg>
    </pc:docChg>
  </pc:docChgLst>
  <pc:docChgLst>
    <pc:chgData name="Ryotaro Ishii" userId="7c4ae37d48ce8dc0" providerId="LiveId" clId="{B22778A0-3C8F-45D7-8B16-990BD837E7C8}"/>
    <pc:docChg chg="undo custSel addSld modSld">
      <pc:chgData name="Ryotaro Ishii" userId="7c4ae37d48ce8dc0" providerId="LiveId" clId="{B22778A0-3C8F-45D7-8B16-990BD837E7C8}" dt="2025-04-09T00:26:07.276" v="107" actId="1036"/>
      <pc:docMkLst>
        <pc:docMk/>
      </pc:docMkLst>
      <pc:sldChg chg="modSp add mod setBg">
        <pc:chgData name="Ryotaro Ishii" userId="7c4ae37d48ce8dc0" providerId="LiveId" clId="{B22778A0-3C8F-45D7-8B16-990BD837E7C8}" dt="2025-04-09T00:26:07.276" v="107" actId="1036"/>
        <pc:sldMkLst>
          <pc:docMk/>
          <pc:sldMk cId="856896624" sldId="267"/>
        </pc:sldMkLst>
        <pc:spChg chg="mod">
          <ac:chgData name="Ryotaro Ishii" userId="7c4ae37d48ce8dc0" providerId="LiveId" clId="{B22778A0-3C8F-45D7-8B16-990BD837E7C8}" dt="2025-04-09T00:25:53.353" v="83" actId="14100"/>
          <ac:spMkLst>
            <pc:docMk/>
            <pc:sldMk cId="856896624" sldId="267"/>
            <ac:spMk id="3" creationId="{CE1ADDCD-8C72-E824-2D12-E48AB340BB0C}"/>
          </ac:spMkLst>
        </pc:spChg>
        <pc:grpChg chg="mod">
          <ac:chgData name="Ryotaro Ishii" userId="7c4ae37d48ce8dc0" providerId="LiveId" clId="{B22778A0-3C8F-45D7-8B16-990BD837E7C8}" dt="2025-04-09T00:26:07.276" v="107" actId="1036"/>
          <ac:grpSpMkLst>
            <pc:docMk/>
            <pc:sldMk cId="856896624" sldId="267"/>
            <ac:grpSpMk id="39" creationId="{FD8D6CBE-3694-42D5-D27C-BE45D7E11F78}"/>
          </ac:grpSpMkLst>
        </pc:grpChg>
      </pc:sldChg>
    </pc:docChg>
  </pc:docChgLst>
  <pc:docChgLst>
    <pc:chgData name="Ryotaro Ishii" userId="7c4ae37d48ce8dc0" providerId="LiveId" clId="{2F33D6B5-0090-4BA5-A2B9-A3A81E84FE1A}"/>
    <pc:docChg chg="undo custSel addSld delSld modSld">
      <pc:chgData name="Ryotaro Ishii" userId="7c4ae37d48ce8dc0" providerId="LiveId" clId="{2F33D6B5-0090-4BA5-A2B9-A3A81E84FE1A}" dt="2025-03-30T12:08:02.432" v="903" actId="1076"/>
      <pc:docMkLst>
        <pc:docMk/>
      </pc:docMkLst>
      <pc:sldChg chg="addSp delSp modSp new mod modClrScheme chgLayout">
        <pc:chgData name="Ryotaro Ishii" userId="7c4ae37d48ce8dc0" providerId="LiveId" clId="{2F33D6B5-0090-4BA5-A2B9-A3A81E84FE1A}" dt="2025-03-30T10:06:35.346" v="153" actId="14100"/>
        <pc:sldMkLst>
          <pc:docMk/>
          <pc:sldMk cId="1116101914" sldId="256"/>
        </pc:sldMkLst>
      </pc:sldChg>
      <pc:sldChg chg="addSp modSp add mod">
        <pc:chgData name="Ryotaro Ishii" userId="7c4ae37d48ce8dc0" providerId="LiveId" clId="{2F33D6B5-0090-4BA5-A2B9-A3A81E84FE1A}" dt="2025-03-30T10:14:34.080" v="620" actId="207"/>
        <pc:sldMkLst>
          <pc:docMk/>
          <pc:sldMk cId="2064098851" sldId="257"/>
        </pc:sldMkLst>
      </pc:sldChg>
      <pc:sldChg chg="addSp modSp add del mod">
        <pc:chgData name="Ryotaro Ishii" userId="7c4ae37d48ce8dc0" providerId="LiveId" clId="{2F33D6B5-0090-4BA5-A2B9-A3A81E84FE1A}" dt="2025-03-30T10:14:44.245" v="621" actId="47"/>
        <pc:sldMkLst>
          <pc:docMk/>
          <pc:sldMk cId="3468125318" sldId="258"/>
        </pc:sldMkLst>
      </pc:sldChg>
      <pc:sldChg chg="addSp modSp add mod">
        <pc:chgData name="Ryotaro Ishii" userId="7c4ae37d48ce8dc0" providerId="LiveId" clId="{2F33D6B5-0090-4BA5-A2B9-A3A81E84FE1A}" dt="2025-03-30T10:14:18.164" v="617" actId="207"/>
        <pc:sldMkLst>
          <pc:docMk/>
          <pc:sldMk cId="777495657" sldId="259"/>
        </pc:sldMkLst>
      </pc:sldChg>
      <pc:sldChg chg="addSp modSp add mod">
        <pc:chgData name="Ryotaro Ishii" userId="7c4ae37d48ce8dc0" providerId="LiveId" clId="{2F33D6B5-0090-4BA5-A2B9-A3A81E84FE1A}" dt="2025-03-30T10:14:06.749" v="614" actId="207"/>
        <pc:sldMkLst>
          <pc:docMk/>
          <pc:sldMk cId="661838528" sldId="260"/>
        </pc:sldMkLst>
      </pc:sldChg>
      <pc:sldChg chg="addSp modSp add mod">
        <pc:chgData name="Ryotaro Ishii" userId="7c4ae37d48ce8dc0" providerId="LiveId" clId="{2F33D6B5-0090-4BA5-A2B9-A3A81E84FE1A}" dt="2025-03-30T10:12:50.343" v="495" actId="207"/>
        <pc:sldMkLst>
          <pc:docMk/>
          <pc:sldMk cId="3185261821" sldId="261"/>
        </pc:sldMkLst>
      </pc:sldChg>
      <pc:sldChg chg="addSp modSp add del mod">
        <pc:chgData name="Ryotaro Ishii" userId="7c4ae37d48ce8dc0" providerId="LiveId" clId="{2F33D6B5-0090-4BA5-A2B9-A3A81E84FE1A}" dt="2025-03-30T10:13:33.074" v="546" actId="47"/>
        <pc:sldMkLst>
          <pc:docMk/>
          <pc:sldMk cId="1606018537" sldId="262"/>
        </pc:sldMkLst>
      </pc:sldChg>
      <pc:sldChg chg="addSp modSp add mod">
        <pc:chgData name="Ryotaro Ishii" userId="7c4ae37d48ce8dc0" providerId="LiveId" clId="{2F33D6B5-0090-4BA5-A2B9-A3A81E84FE1A}" dt="2025-03-30T10:12:26.594" v="444" actId="207"/>
        <pc:sldMkLst>
          <pc:docMk/>
          <pc:sldMk cId="259176933" sldId="263"/>
        </pc:sldMkLst>
      </pc:sldChg>
      <pc:sldChg chg="addSp modSp add mod">
        <pc:chgData name="Ryotaro Ishii" userId="7c4ae37d48ce8dc0" providerId="LiveId" clId="{2F33D6B5-0090-4BA5-A2B9-A3A81E84FE1A}" dt="2025-03-30T10:17:23.150" v="872"/>
        <pc:sldMkLst>
          <pc:docMk/>
          <pc:sldMk cId="2260260808" sldId="264"/>
        </pc:sldMkLst>
      </pc:sldChg>
      <pc:sldChg chg="modSp mod">
        <pc:chgData name="Ryotaro Ishii" userId="7c4ae37d48ce8dc0" providerId="LiveId" clId="{2F33D6B5-0090-4BA5-A2B9-A3A81E84FE1A}" dt="2025-03-30T12:08:02.432" v="903" actId="1076"/>
        <pc:sldMkLst>
          <pc:docMk/>
          <pc:sldMk cId="1898871876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A5E17-B819-4108-8F0A-30162FF41232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56636-6280-4D23-9F6D-58EBFBFAA0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62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5C240-BCD8-2FB5-9F85-C870FC835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1C7A84-7BAD-306F-4504-AB8EB3C06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6D21D-850F-8B9E-B67A-2C12368C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F68A5-29ED-41C8-EE67-DBA41E98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8D1EE-1926-9302-BC15-811265F8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3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00FE8E-C9E2-1B54-5E73-53D2F7C90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D8F71AB-CB57-1340-DA99-9FE9AA3FF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4FE650-2926-81A5-DB48-AD8714F2A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0C33BE-9C21-7C0B-2B95-3491A3DE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D20643-6077-8035-4D76-C10693A4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16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866F392-F9A1-7565-3311-54FDCC866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A7BE54-B86A-DFF1-6F2D-5665B34D5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5A461B-A9B2-6B51-AED5-C983AF53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5C0673-4C6D-D9F3-C5B6-FCA1721C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6E4E17-53D5-BFDF-CB99-F7DCD8442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71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107337-86FD-0F94-84C9-BCC06DA66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FEE9CA-7FF7-0F11-EE00-821BAA78F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F2A578-CB3C-C28F-7713-985667240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42B901-A371-C922-98F3-01C4D120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449465-7936-142D-0818-FF062F678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19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3DC25-7085-D851-30BA-8C35F11B8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B7C7E0-BD13-7617-021F-FF481556D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4C40E-D617-D956-33CA-6059F9B1D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84D274-D6ED-5F4D-9F9D-FC7B233D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2146D4-B2DE-7190-42BC-66351C03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18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7B9B5A-BFA2-E252-CD0A-4A4C96DF0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B3E984-8F12-2C54-A7A7-C90F4D9CA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673DC8-9DF3-965E-693D-6E8885B82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2469B3-DBED-B7AD-2249-7BE61E1A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44EED4-072F-2301-EE90-58C06177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CB5D86-DD90-2A63-3B1F-41AB06EF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3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FCAE38-72D5-6A4A-A6F4-3EDE3F52A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28A696-A795-B3FE-5A4F-33053F37B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20250C-CF2A-15F4-0F0F-E14C0A1B6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31856C1-D21C-57FB-71B0-1F0220A8D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CB4498D-37C5-A5D7-B83E-845A998BA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FE9A02B-C452-7239-4357-0461ADF7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5BDC55-8BF9-B9D5-8025-960AC371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4C6DAC-727E-D130-4582-DB239244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6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5AEB90-0EA3-0E9A-5064-83F571FEA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24BF56F-C711-D0D3-8C9F-23344E167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19BAC94-2C8D-E894-5463-468FCD2F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E6999A7-5AEF-E5D3-3643-66F1EA56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7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3FA92EA-711C-13AB-CD24-800E59558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8732D44-ABAE-40FC-B8B8-BAD59D74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398C99-D7D9-706B-49B1-83BA5BA8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61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903F6A-35CA-4812-4C86-A2D6664D9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E8116C-4C5D-A490-E96F-002212C59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5C67BA-23C9-55CE-EE9E-44111C6DC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79BCAB-287D-D4E6-4360-648B8AED7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FE14DE-D22B-0C76-7C0A-8DD914CF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EA3CE4-5D73-2223-6123-6582EA977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58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5FC9F4-AC9E-CE30-FD61-988345706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524BAB-5CDA-8948-3652-2F996109A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538196B-E6E8-B741-C848-60A29400C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B4B47A-6549-9701-4A2E-491EBDDD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E6EF19-C6F8-5430-32B6-C144F2818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CD949F-F781-E969-C4B7-7705635B0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70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53162FD-A138-FB3C-CAA4-AABED00EA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D0B579-8C4B-5B24-EBC5-EA75386E1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6BB994-D948-0651-3B3B-DF71138B7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CFDF4-D3E7-4715-B749-FD05162522BA}" type="datetimeFigureOut">
              <a:rPr kumimoji="1" lang="ja-JP" altLang="en-US" smtClean="0"/>
              <a:t>2025/6/1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669B29-301D-D381-279F-82A4A1C7A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0E841D-96AE-A60A-8790-53D5E77AE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40773-10E7-481E-9F83-525BC72F3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61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67F840-46C1-3879-1A19-CF31F361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CD1F74A-7671-CE4D-4B94-179D014226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73095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Ryotaro Ishii</dc:creator>
  <cp:lastModifiedBy>Ryotaro Ishii</cp:lastModifiedBy>
  <cp:revision>4</cp:revision>
  <dcterms:created xsi:type="dcterms:W3CDTF">2025-03-30T09:55:04Z</dcterms:created>
  <dcterms:modified xsi:type="dcterms:W3CDTF">2025-06-01T12:16:32Z</dcterms:modified>
</cp:coreProperties>
</file>