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0CF908-0872-4876-92E7-FA3B8D9A207B}" v="2" dt="2025-06-01T12:19:22.2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98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otaro Ishii" userId="7c4ae37d48ce8dc0" providerId="LiveId" clId="{BA0CF908-0872-4876-92E7-FA3B8D9A207B}"/>
    <pc:docChg chg="addSld modSld modMainMaster">
      <pc:chgData name="Ryotaro Ishii" userId="7c4ae37d48ce8dc0" providerId="LiveId" clId="{BA0CF908-0872-4876-92E7-FA3B8D9A207B}" dt="2025-06-01T12:19:26.964" v="6" actId="14100"/>
      <pc:docMkLst>
        <pc:docMk/>
      </pc:docMkLst>
      <pc:sldChg chg="addSp modSp new mod">
        <pc:chgData name="Ryotaro Ishii" userId="7c4ae37d48ce8dc0" providerId="LiveId" clId="{BA0CF908-0872-4876-92E7-FA3B8D9A207B}" dt="2025-06-01T12:19:26.964" v="6" actId="14100"/>
        <pc:sldMkLst>
          <pc:docMk/>
          <pc:sldMk cId="2597632791" sldId="256"/>
        </pc:sldMkLst>
        <pc:spChg chg="mod">
          <ac:chgData name="Ryotaro Ishii" userId="7c4ae37d48ce8dc0" providerId="LiveId" clId="{BA0CF908-0872-4876-92E7-FA3B8D9A207B}" dt="2025-06-01T12:19:22.251" v="4"/>
          <ac:spMkLst>
            <pc:docMk/>
            <pc:sldMk cId="2597632791" sldId="256"/>
            <ac:spMk id="2" creationId="{95D765E9-6B71-D549-D6A6-DCB4ABE45B82}"/>
          </ac:spMkLst>
        </pc:spChg>
        <pc:spChg chg="mod">
          <ac:chgData name="Ryotaro Ishii" userId="7c4ae37d48ce8dc0" providerId="LiveId" clId="{BA0CF908-0872-4876-92E7-FA3B8D9A207B}" dt="2025-06-01T12:19:22.251" v="4"/>
          <ac:spMkLst>
            <pc:docMk/>
            <pc:sldMk cId="2597632791" sldId="256"/>
            <ac:spMk id="3" creationId="{19DBAC3E-1A04-CC07-DA05-95C136635D2E}"/>
          </ac:spMkLst>
        </pc:spChg>
        <pc:picChg chg="add mod">
          <ac:chgData name="Ryotaro Ishii" userId="7c4ae37d48ce8dc0" providerId="LiveId" clId="{BA0CF908-0872-4876-92E7-FA3B8D9A207B}" dt="2025-06-01T12:19:26.964" v="6" actId="14100"/>
          <ac:picMkLst>
            <pc:docMk/>
            <pc:sldMk cId="2597632791" sldId="256"/>
            <ac:picMk id="5" creationId="{74CA38CD-6346-A7DD-BC2D-C039FAE7A89B}"/>
          </ac:picMkLst>
        </pc:picChg>
      </pc:sldChg>
      <pc:sldMasterChg chg="modSp modSldLayout">
        <pc:chgData name="Ryotaro Ishii" userId="7c4ae37d48ce8dc0" providerId="LiveId" clId="{BA0CF908-0872-4876-92E7-FA3B8D9A207B}" dt="2025-06-01T12:19:22.251" v="4"/>
        <pc:sldMasterMkLst>
          <pc:docMk/>
          <pc:sldMasterMk cId="1325558273" sldId="2147483648"/>
        </pc:sldMasterMkLst>
        <pc:spChg chg="mod">
          <ac:chgData name="Ryotaro Ishii" userId="7c4ae37d48ce8dc0" providerId="LiveId" clId="{BA0CF908-0872-4876-92E7-FA3B8D9A207B}" dt="2025-06-01T12:19:22.251" v="4"/>
          <ac:spMkLst>
            <pc:docMk/>
            <pc:sldMasterMk cId="1325558273" sldId="2147483648"/>
            <ac:spMk id="2" creationId="{6E71BC7E-BFC5-8743-2583-0B1FA86A99E2}"/>
          </ac:spMkLst>
        </pc:spChg>
        <pc:spChg chg="mod">
          <ac:chgData name="Ryotaro Ishii" userId="7c4ae37d48ce8dc0" providerId="LiveId" clId="{BA0CF908-0872-4876-92E7-FA3B8D9A207B}" dt="2025-06-01T12:19:22.251" v="4"/>
          <ac:spMkLst>
            <pc:docMk/>
            <pc:sldMasterMk cId="1325558273" sldId="2147483648"/>
            <ac:spMk id="3" creationId="{6473AA20-4A2D-602C-EC74-F2F41D3C6184}"/>
          </ac:spMkLst>
        </pc:spChg>
        <pc:spChg chg="mod">
          <ac:chgData name="Ryotaro Ishii" userId="7c4ae37d48ce8dc0" providerId="LiveId" clId="{BA0CF908-0872-4876-92E7-FA3B8D9A207B}" dt="2025-06-01T12:19:22.251" v="4"/>
          <ac:spMkLst>
            <pc:docMk/>
            <pc:sldMasterMk cId="1325558273" sldId="2147483648"/>
            <ac:spMk id="4" creationId="{E02A335F-B68F-C022-805B-E26B513F26A6}"/>
          </ac:spMkLst>
        </pc:spChg>
        <pc:spChg chg="mod">
          <ac:chgData name="Ryotaro Ishii" userId="7c4ae37d48ce8dc0" providerId="LiveId" clId="{BA0CF908-0872-4876-92E7-FA3B8D9A207B}" dt="2025-06-01T12:19:22.251" v="4"/>
          <ac:spMkLst>
            <pc:docMk/>
            <pc:sldMasterMk cId="1325558273" sldId="2147483648"/>
            <ac:spMk id="5" creationId="{7B1CD00B-6479-6D57-86B5-CC263929A59E}"/>
          </ac:spMkLst>
        </pc:spChg>
        <pc:spChg chg="mod">
          <ac:chgData name="Ryotaro Ishii" userId="7c4ae37d48ce8dc0" providerId="LiveId" clId="{BA0CF908-0872-4876-92E7-FA3B8D9A207B}" dt="2025-06-01T12:19:22.251" v="4"/>
          <ac:spMkLst>
            <pc:docMk/>
            <pc:sldMasterMk cId="1325558273" sldId="2147483648"/>
            <ac:spMk id="6" creationId="{0ABB40BB-AD8C-EEB1-654C-275B4136945F}"/>
          </ac:spMkLst>
        </pc:spChg>
        <pc:sldLayoutChg chg="modSp">
          <pc:chgData name="Ryotaro Ishii" userId="7c4ae37d48ce8dc0" providerId="LiveId" clId="{BA0CF908-0872-4876-92E7-FA3B8D9A207B}" dt="2025-06-01T12:19:22.251" v="4"/>
          <pc:sldLayoutMkLst>
            <pc:docMk/>
            <pc:sldMasterMk cId="1325558273" sldId="2147483648"/>
            <pc:sldLayoutMk cId="216820449" sldId="2147483649"/>
          </pc:sldLayoutMkLst>
          <pc:spChg chg="mod">
            <ac:chgData name="Ryotaro Ishii" userId="7c4ae37d48ce8dc0" providerId="LiveId" clId="{BA0CF908-0872-4876-92E7-FA3B8D9A207B}" dt="2025-06-01T12:19:22.251" v="4"/>
            <ac:spMkLst>
              <pc:docMk/>
              <pc:sldMasterMk cId="1325558273" sldId="2147483648"/>
              <pc:sldLayoutMk cId="216820449" sldId="2147483649"/>
              <ac:spMk id="2" creationId="{898C0286-BAAC-58ED-6ED0-0187827DF2B4}"/>
            </ac:spMkLst>
          </pc:spChg>
          <pc:spChg chg="mod">
            <ac:chgData name="Ryotaro Ishii" userId="7c4ae37d48ce8dc0" providerId="LiveId" clId="{BA0CF908-0872-4876-92E7-FA3B8D9A207B}" dt="2025-06-01T12:19:22.251" v="4"/>
            <ac:spMkLst>
              <pc:docMk/>
              <pc:sldMasterMk cId="1325558273" sldId="2147483648"/>
              <pc:sldLayoutMk cId="216820449" sldId="2147483649"/>
              <ac:spMk id="3" creationId="{3397EDCB-70FF-E3C6-5B21-9D9FFCDB64F5}"/>
            </ac:spMkLst>
          </pc:spChg>
        </pc:sldLayoutChg>
        <pc:sldLayoutChg chg="modSp">
          <pc:chgData name="Ryotaro Ishii" userId="7c4ae37d48ce8dc0" providerId="LiveId" clId="{BA0CF908-0872-4876-92E7-FA3B8D9A207B}" dt="2025-06-01T12:19:22.251" v="4"/>
          <pc:sldLayoutMkLst>
            <pc:docMk/>
            <pc:sldMasterMk cId="1325558273" sldId="2147483648"/>
            <pc:sldLayoutMk cId="2217559043" sldId="2147483651"/>
          </pc:sldLayoutMkLst>
          <pc:spChg chg="mod">
            <ac:chgData name="Ryotaro Ishii" userId="7c4ae37d48ce8dc0" providerId="LiveId" clId="{BA0CF908-0872-4876-92E7-FA3B8D9A207B}" dt="2025-06-01T12:19:22.251" v="4"/>
            <ac:spMkLst>
              <pc:docMk/>
              <pc:sldMasterMk cId="1325558273" sldId="2147483648"/>
              <pc:sldLayoutMk cId="2217559043" sldId="2147483651"/>
              <ac:spMk id="2" creationId="{7901EFC2-3CBD-6B01-0C4C-78BABBE841D5}"/>
            </ac:spMkLst>
          </pc:spChg>
          <pc:spChg chg="mod">
            <ac:chgData name="Ryotaro Ishii" userId="7c4ae37d48ce8dc0" providerId="LiveId" clId="{BA0CF908-0872-4876-92E7-FA3B8D9A207B}" dt="2025-06-01T12:19:22.251" v="4"/>
            <ac:spMkLst>
              <pc:docMk/>
              <pc:sldMasterMk cId="1325558273" sldId="2147483648"/>
              <pc:sldLayoutMk cId="2217559043" sldId="2147483651"/>
              <ac:spMk id="3" creationId="{AD03E4D8-3E91-B1D6-89B3-3F0FD2B7E6A2}"/>
            </ac:spMkLst>
          </pc:spChg>
        </pc:sldLayoutChg>
        <pc:sldLayoutChg chg="modSp">
          <pc:chgData name="Ryotaro Ishii" userId="7c4ae37d48ce8dc0" providerId="LiveId" clId="{BA0CF908-0872-4876-92E7-FA3B8D9A207B}" dt="2025-06-01T12:19:22.251" v="4"/>
          <pc:sldLayoutMkLst>
            <pc:docMk/>
            <pc:sldMasterMk cId="1325558273" sldId="2147483648"/>
            <pc:sldLayoutMk cId="3465047589" sldId="2147483652"/>
          </pc:sldLayoutMkLst>
          <pc:spChg chg="mod">
            <ac:chgData name="Ryotaro Ishii" userId="7c4ae37d48ce8dc0" providerId="LiveId" clId="{BA0CF908-0872-4876-92E7-FA3B8D9A207B}" dt="2025-06-01T12:19:22.251" v="4"/>
            <ac:spMkLst>
              <pc:docMk/>
              <pc:sldMasterMk cId="1325558273" sldId="2147483648"/>
              <pc:sldLayoutMk cId="3465047589" sldId="2147483652"/>
              <ac:spMk id="3" creationId="{ED131BA7-9F1B-6924-28E7-180AFCE835BE}"/>
            </ac:spMkLst>
          </pc:spChg>
          <pc:spChg chg="mod">
            <ac:chgData name="Ryotaro Ishii" userId="7c4ae37d48ce8dc0" providerId="LiveId" clId="{BA0CF908-0872-4876-92E7-FA3B8D9A207B}" dt="2025-06-01T12:19:22.251" v="4"/>
            <ac:spMkLst>
              <pc:docMk/>
              <pc:sldMasterMk cId="1325558273" sldId="2147483648"/>
              <pc:sldLayoutMk cId="3465047589" sldId="2147483652"/>
              <ac:spMk id="4" creationId="{F3FAFC0C-F634-E9D6-A511-BABF08BBFA5A}"/>
            </ac:spMkLst>
          </pc:spChg>
        </pc:sldLayoutChg>
        <pc:sldLayoutChg chg="modSp">
          <pc:chgData name="Ryotaro Ishii" userId="7c4ae37d48ce8dc0" providerId="LiveId" clId="{BA0CF908-0872-4876-92E7-FA3B8D9A207B}" dt="2025-06-01T12:19:22.251" v="4"/>
          <pc:sldLayoutMkLst>
            <pc:docMk/>
            <pc:sldMasterMk cId="1325558273" sldId="2147483648"/>
            <pc:sldLayoutMk cId="874099537" sldId="2147483653"/>
          </pc:sldLayoutMkLst>
          <pc:spChg chg="mod">
            <ac:chgData name="Ryotaro Ishii" userId="7c4ae37d48ce8dc0" providerId="LiveId" clId="{BA0CF908-0872-4876-92E7-FA3B8D9A207B}" dt="2025-06-01T12:19:22.251" v="4"/>
            <ac:spMkLst>
              <pc:docMk/>
              <pc:sldMasterMk cId="1325558273" sldId="2147483648"/>
              <pc:sldLayoutMk cId="874099537" sldId="2147483653"/>
              <ac:spMk id="2" creationId="{B8954113-1821-50E5-B9F6-F63854508ABA}"/>
            </ac:spMkLst>
          </pc:spChg>
          <pc:spChg chg="mod">
            <ac:chgData name="Ryotaro Ishii" userId="7c4ae37d48ce8dc0" providerId="LiveId" clId="{BA0CF908-0872-4876-92E7-FA3B8D9A207B}" dt="2025-06-01T12:19:22.251" v="4"/>
            <ac:spMkLst>
              <pc:docMk/>
              <pc:sldMasterMk cId="1325558273" sldId="2147483648"/>
              <pc:sldLayoutMk cId="874099537" sldId="2147483653"/>
              <ac:spMk id="3" creationId="{BC143261-879E-D6AE-F19F-02E447B5067E}"/>
            </ac:spMkLst>
          </pc:spChg>
          <pc:spChg chg="mod">
            <ac:chgData name="Ryotaro Ishii" userId="7c4ae37d48ce8dc0" providerId="LiveId" clId="{BA0CF908-0872-4876-92E7-FA3B8D9A207B}" dt="2025-06-01T12:19:22.251" v="4"/>
            <ac:spMkLst>
              <pc:docMk/>
              <pc:sldMasterMk cId="1325558273" sldId="2147483648"/>
              <pc:sldLayoutMk cId="874099537" sldId="2147483653"/>
              <ac:spMk id="4" creationId="{939C74F5-FD0A-6293-EF02-B3507BA858DB}"/>
            </ac:spMkLst>
          </pc:spChg>
          <pc:spChg chg="mod">
            <ac:chgData name="Ryotaro Ishii" userId="7c4ae37d48ce8dc0" providerId="LiveId" clId="{BA0CF908-0872-4876-92E7-FA3B8D9A207B}" dt="2025-06-01T12:19:22.251" v="4"/>
            <ac:spMkLst>
              <pc:docMk/>
              <pc:sldMasterMk cId="1325558273" sldId="2147483648"/>
              <pc:sldLayoutMk cId="874099537" sldId="2147483653"/>
              <ac:spMk id="5" creationId="{D4643BC6-9812-539E-0E6E-6D2360DF9664}"/>
            </ac:spMkLst>
          </pc:spChg>
          <pc:spChg chg="mod">
            <ac:chgData name="Ryotaro Ishii" userId="7c4ae37d48ce8dc0" providerId="LiveId" clId="{BA0CF908-0872-4876-92E7-FA3B8D9A207B}" dt="2025-06-01T12:19:22.251" v="4"/>
            <ac:spMkLst>
              <pc:docMk/>
              <pc:sldMasterMk cId="1325558273" sldId="2147483648"/>
              <pc:sldLayoutMk cId="874099537" sldId="2147483653"/>
              <ac:spMk id="6" creationId="{217E6B3B-54DF-41DA-BEE1-A3D6467413F5}"/>
            </ac:spMkLst>
          </pc:spChg>
        </pc:sldLayoutChg>
        <pc:sldLayoutChg chg="modSp">
          <pc:chgData name="Ryotaro Ishii" userId="7c4ae37d48ce8dc0" providerId="LiveId" clId="{BA0CF908-0872-4876-92E7-FA3B8D9A207B}" dt="2025-06-01T12:19:22.251" v="4"/>
          <pc:sldLayoutMkLst>
            <pc:docMk/>
            <pc:sldMasterMk cId="1325558273" sldId="2147483648"/>
            <pc:sldLayoutMk cId="3203137436" sldId="2147483656"/>
          </pc:sldLayoutMkLst>
          <pc:spChg chg="mod">
            <ac:chgData name="Ryotaro Ishii" userId="7c4ae37d48ce8dc0" providerId="LiveId" clId="{BA0CF908-0872-4876-92E7-FA3B8D9A207B}" dt="2025-06-01T12:19:22.251" v="4"/>
            <ac:spMkLst>
              <pc:docMk/>
              <pc:sldMasterMk cId="1325558273" sldId="2147483648"/>
              <pc:sldLayoutMk cId="3203137436" sldId="2147483656"/>
              <ac:spMk id="2" creationId="{7834ADB6-044F-9ABA-1A4B-54B53F8A66DE}"/>
            </ac:spMkLst>
          </pc:spChg>
          <pc:spChg chg="mod">
            <ac:chgData name="Ryotaro Ishii" userId="7c4ae37d48ce8dc0" providerId="LiveId" clId="{BA0CF908-0872-4876-92E7-FA3B8D9A207B}" dt="2025-06-01T12:19:22.251" v="4"/>
            <ac:spMkLst>
              <pc:docMk/>
              <pc:sldMasterMk cId="1325558273" sldId="2147483648"/>
              <pc:sldLayoutMk cId="3203137436" sldId="2147483656"/>
              <ac:spMk id="3" creationId="{F41589D4-5CFF-36CC-B955-F039E7A2434E}"/>
            </ac:spMkLst>
          </pc:spChg>
          <pc:spChg chg="mod">
            <ac:chgData name="Ryotaro Ishii" userId="7c4ae37d48ce8dc0" providerId="LiveId" clId="{BA0CF908-0872-4876-92E7-FA3B8D9A207B}" dt="2025-06-01T12:19:22.251" v="4"/>
            <ac:spMkLst>
              <pc:docMk/>
              <pc:sldMasterMk cId="1325558273" sldId="2147483648"/>
              <pc:sldLayoutMk cId="3203137436" sldId="2147483656"/>
              <ac:spMk id="4" creationId="{98ECF0AF-6488-BD1A-6185-8A5C630FC88C}"/>
            </ac:spMkLst>
          </pc:spChg>
        </pc:sldLayoutChg>
        <pc:sldLayoutChg chg="modSp">
          <pc:chgData name="Ryotaro Ishii" userId="7c4ae37d48ce8dc0" providerId="LiveId" clId="{BA0CF908-0872-4876-92E7-FA3B8D9A207B}" dt="2025-06-01T12:19:22.251" v="4"/>
          <pc:sldLayoutMkLst>
            <pc:docMk/>
            <pc:sldMasterMk cId="1325558273" sldId="2147483648"/>
            <pc:sldLayoutMk cId="2931783024" sldId="2147483657"/>
          </pc:sldLayoutMkLst>
          <pc:spChg chg="mod">
            <ac:chgData name="Ryotaro Ishii" userId="7c4ae37d48ce8dc0" providerId="LiveId" clId="{BA0CF908-0872-4876-92E7-FA3B8D9A207B}" dt="2025-06-01T12:19:22.251" v="4"/>
            <ac:spMkLst>
              <pc:docMk/>
              <pc:sldMasterMk cId="1325558273" sldId="2147483648"/>
              <pc:sldLayoutMk cId="2931783024" sldId="2147483657"/>
              <ac:spMk id="2" creationId="{643931E1-2DAA-4C81-EA95-2C56EE0BC45C}"/>
            </ac:spMkLst>
          </pc:spChg>
          <pc:spChg chg="mod">
            <ac:chgData name="Ryotaro Ishii" userId="7c4ae37d48ce8dc0" providerId="LiveId" clId="{BA0CF908-0872-4876-92E7-FA3B8D9A207B}" dt="2025-06-01T12:19:22.251" v="4"/>
            <ac:spMkLst>
              <pc:docMk/>
              <pc:sldMasterMk cId="1325558273" sldId="2147483648"/>
              <pc:sldLayoutMk cId="2931783024" sldId="2147483657"/>
              <ac:spMk id="3" creationId="{9F1904F1-1FA7-41F8-3D1E-FECFA988151B}"/>
            </ac:spMkLst>
          </pc:spChg>
          <pc:spChg chg="mod">
            <ac:chgData name="Ryotaro Ishii" userId="7c4ae37d48ce8dc0" providerId="LiveId" clId="{BA0CF908-0872-4876-92E7-FA3B8D9A207B}" dt="2025-06-01T12:19:22.251" v="4"/>
            <ac:spMkLst>
              <pc:docMk/>
              <pc:sldMasterMk cId="1325558273" sldId="2147483648"/>
              <pc:sldLayoutMk cId="2931783024" sldId="2147483657"/>
              <ac:spMk id="4" creationId="{A8DDF7B2-6914-AF73-1AD0-792BA4ABA58B}"/>
            </ac:spMkLst>
          </pc:spChg>
        </pc:sldLayoutChg>
        <pc:sldLayoutChg chg="modSp">
          <pc:chgData name="Ryotaro Ishii" userId="7c4ae37d48ce8dc0" providerId="LiveId" clId="{BA0CF908-0872-4876-92E7-FA3B8D9A207B}" dt="2025-06-01T12:19:22.251" v="4"/>
          <pc:sldLayoutMkLst>
            <pc:docMk/>
            <pc:sldMasterMk cId="1325558273" sldId="2147483648"/>
            <pc:sldLayoutMk cId="1123815139" sldId="2147483659"/>
          </pc:sldLayoutMkLst>
          <pc:spChg chg="mod">
            <ac:chgData name="Ryotaro Ishii" userId="7c4ae37d48ce8dc0" providerId="LiveId" clId="{BA0CF908-0872-4876-92E7-FA3B8D9A207B}" dt="2025-06-01T12:19:22.251" v="4"/>
            <ac:spMkLst>
              <pc:docMk/>
              <pc:sldMasterMk cId="1325558273" sldId="2147483648"/>
              <pc:sldLayoutMk cId="1123815139" sldId="2147483659"/>
              <ac:spMk id="2" creationId="{8D555DD3-33A6-3017-0018-EC34B7267004}"/>
            </ac:spMkLst>
          </pc:spChg>
          <pc:spChg chg="mod">
            <ac:chgData name="Ryotaro Ishii" userId="7c4ae37d48ce8dc0" providerId="LiveId" clId="{BA0CF908-0872-4876-92E7-FA3B8D9A207B}" dt="2025-06-01T12:19:22.251" v="4"/>
            <ac:spMkLst>
              <pc:docMk/>
              <pc:sldMasterMk cId="1325558273" sldId="2147483648"/>
              <pc:sldLayoutMk cId="1123815139" sldId="2147483659"/>
              <ac:spMk id="3" creationId="{E9D600B8-E7ED-C132-2353-DF916A3C2DAA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507D-4DBD-4C51-BF3E-C8431A93D560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42DE1-A211-4D1C-BD16-01DC0283D4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634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507D-4DBD-4C51-BF3E-C8431A93D560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42DE1-A211-4D1C-BD16-01DC0283D4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4736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507D-4DBD-4C51-BF3E-C8431A93D560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42DE1-A211-4D1C-BD16-01DC0283D4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1679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507D-4DBD-4C51-BF3E-C8431A93D560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42DE1-A211-4D1C-BD16-01DC0283D4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3798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507D-4DBD-4C51-BF3E-C8431A93D560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42DE1-A211-4D1C-BD16-01DC0283D4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552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507D-4DBD-4C51-BF3E-C8431A93D560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42DE1-A211-4D1C-BD16-01DC0283D4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8509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507D-4DBD-4C51-BF3E-C8431A93D560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42DE1-A211-4D1C-BD16-01DC0283D4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2361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507D-4DBD-4C51-BF3E-C8431A93D560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42DE1-A211-4D1C-BD16-01DC0283D4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904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507D-4DBD-4C51-BF3E-C8431A93D560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42DE1-A211-4D1C-BD16-01DC0283D4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5396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507D-4DBD-4C51-BF3E-C8431A93D560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42DE1-A211-4D1C-BD16-01DC0283D4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4856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507D-4DBD-4C51-BF3E-C8431A93D560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42DE1-A211-4D1C-BD16-01DC0283D4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6184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48507D-4DBD-4C51-BF3E-C8431A93D560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342DE1-A211-4D1C-BD16-01DC0283D4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3769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D765E9-6B71-D549-D6A6-DCB4ABE45B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9DBAC3E-1A04-CC07-DA05-95C136635D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 descr="テキスト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4CA38CD-6346-A7DD-BC2D-C039FAE7A8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632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Ryotaro Ishii</dc:creator>
  <cp:lastModifiedBy>Ryotaro Ishii</cp:lastModifiedBy>
  <cp:revision>1</cp:revision>
  <dcterms:created xsi:type="dcterms:W3CDTF">2025-06-01T12:18:59Z</dcterms:created>
  <dcterms:modified xsi:type="dcterms:W3CDTF">2025-06-01T12:19:28Z</dcterms:modified>
</cp:coreProperties>
</file>